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handoutMasterIdLst>
    <p:handoutMasterId r:id="rId7"/>
  </p:handoutMasterIdLst>
  <p:sldIdLst>
    <p:sldId id="256" r:id="rId2"/>
    <p:sldId id="272" r:id="rId3"/>
    <p:sldId id="274" r:id="rId4"/>
    <p:sldId id="276" r:id="rId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8B34C6C9-DEBE-41CD-82D6-5195604882DA}">
          <p14:sldIdLst>
            <p14:sldId id="256"/>
            <p14:sldId id="272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115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4D1A"/>
    <a:srgbClr val="000000"/>
    <a:srgbClr val="CCFF33"/>
    <a:srgbClr val="FF3300"/>
    <a:srgbClr val="FF0000"/>
    <a:srgbClr val="4026DE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7826" autoAdjust="0"/>
    <p:restoredTop sz="93065" autoAdjust="0"/>
  </p:normalViewPr>
  <p:slideViewPr>
    <p:cSldViewPr snapToGrid="0">
      <p:cViewPr varScale="1">
        <p:scale>
          <a:sx n="72" d="100"/>
          <a:sy n="72" d="100"/>
        </p:scale>
        <p:origin x="2040" y="78"/>
      </p:cViewPr>
      <p:guideLst>
        <p:guide orient="horz" pos="3115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9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83" y="0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5" rIns="90749" bIns="4537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3"/>
            <a:ext cx="5388610" cy="4439841"/>
          </a:xfrm>
          <a:prstGeom prst="rect">
            <a:avLst/>
          </a:prstGeom>
        </p:spPr>
        <p:txBody>
          <a:bodyPr vert="horz" lIns="90749" tIns="45375" rIns="90749" bIns="4537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9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83" y="9371289"/>
            <a:ext cx="2918830" cy="493316"/>
          </a:xfrm>
          <a:prstGeom prst="rect">
            <a:avLst/>
          </a:prstGeom>
        </p:spPr>
        <p:txBody>
          <a:bodyPr vert="horz" lIns="90749" tIns="45375" rIns="90749" bIns="45375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433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087563" y="739775"/>
            <a:ext cx="2560637" cy="3700463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312"/>
            <a:ext cx="5829300" cy="2123369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61639-FCFB-4CEC-823F-951A4C3D31C6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72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EB241-2AD4-4071-89FB-C61F6E00CC13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3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57196" y="573264"/>
            <a:ext cx="3357563" cy="1220822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E64EC-A79C-497C-BE04-865FFF572756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795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FFEF-BF99-49A5-9899-A71ACBB2E308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358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600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479CE-E57B-4C30-A87F-97D8650F593E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038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57177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628902" y="333872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FC2E6-C487-40EF-B697-5B18F17166C4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16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2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2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9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9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86382-400B-424B-8BB6-E9FED278E7C9}" type="datetime1">
              <a:rPr lang="fr-FR" smtClean="0"/>
              <a:t>11/12/2024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358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C9049-4A9B-4FA8-BB0B-050AD7D01F45}" type="datetime1">
              <a:rPr lang="fr-FR" smtClean="0"/>
              <a:t>11/12/2024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578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D4674-16C5-4488-8144-082643E8EE75}" type="datetime1">
              <a:rPr lang="fr-FR" smtClean="0"/>
              <a:t>11/12/2024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948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2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308" y="39443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2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8F5D6-F5C2-44F4-8DE1-D935B4AE0F90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1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34380-4C7D-4DE1-9754-D7A91CDD882A}" type="datetime1">
              <a:rPr lang="fr-FR" smtClean="0"/>
              <a:t>11/12/2024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522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0E6A5-333C-4B80-A35E-CC6E16470FEB}" type="datetime1">
              <a:rPr lang="fr-FR" smtClean="0"/>
              <a:t>11/12/2024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42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42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FCA44-5DD4-4771-82AD-3929005242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1171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microsoft.com/office/2007/relationships/hdphoto" Target="../media/hdphoto2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8.png"/><Relationship Id="rId19" Type="http://schemas.openxmlformats.org/officeDocument/2006/relationships/image" Target="../media/image15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4.jpeg"/><Relationship Id="rId18" Type="http://schemas.openxmlformats.org/officeDocument/2006/relationships/image" Target="../media/image27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microsoft.com/office/2007/relationships/hdphoto" Target="../media/hdphoto5.wdp"/><Relationship Id="rId17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3.png"/><Relationship Id="rId5" Type="http://schemas.openxmlformats.org/officeDocument/2006/relationships/image" Target="../media/image19.jpeg"/><Relationship Id="rId15" Type="http://schemas.openxmlformats.org/officeDocument/2006/relationships/image" Target="../media/image25.png"/><Relationship Id="rId10" Type="http://schemas.microsoft.com/office/2007/relationships/hdphoto" Target="../media/hdphoto4.wdp"/><Relationship Id="rId19" Type="http://schemas.openxmlformats.org/officeDocument/2006/relationships/image" Target="../media/image28.png"/><Relationship Id="rId4" Type="http://schemas.openxmlformats.org/officeDocument/2006/relationships/image" Target="../media/image18.jpeg"/><Relationship Id="rId9" Type="http://schemas.openxmlformats.org/officeDocument/2006/relationships/image" Target="../media/image22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microsoft.com/office/2007/relationships/hdphoto" Target="../media/hdphoto7.wdp"/><Relationship Id="rId3" Type="http://schemas.openxmlformats.org/officeDocument/2006/relationships/image" Target="../media/image29.jpeg"/><Relationship Id="rId7" Type="http://schemas.microsoft.com/office/2007/relationships/hdphoto" Target="../media/hdphoto4.wdp"/><Relationship Id="rId12" Type="http://schemas.openxmlformats.org/officeDocument/2006/relationships/image" Target="../media/image25.png"/><Relationship Id="rId17" Type="http://schemas.openxmlformats.org/officeDocument/2006/relationships/image" Target="../media/image32.jp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openxmlformats.org/officeDocument/2006/relationships/image" Target="../media/image30.jpg"/><Relationship Id="rId10" Type="http://schemas.openxmlformats.org/officeDocument/2006/relationships/image" Target="../media/image24.jpeg"/><Relationship Id="rId4" Type="http://schemas.openxmlformats.org/officeDocument/2006/relationships/image" Target="../media/image21.jpeg"/><Relationship Id="rId9" Type="http://schemas.microsoft.com/office/2007/relationships/hdphoto" Target="../media/hdphoto5.wdp"/><Relationship Id="rId14" Type="http://schemas.openxmlformats.org/officeDocument/2006/relationships/image" Target="../media/image2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19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074" y="813888"/>
            <a:ext cx="2369166" cy="1696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483369" y="23310"/>
            <a:ext cx="3241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300" b="1" i="1" dirty="0">
                <a:latin typeface="Aharoni" panose="02010803020104030203" pitchFamily="2" charset="-79"/>
                <a:cs typeface="Aharoni" panose="02010803020104030203" pitchFamily="2" charset="-79"/>
              </a:rPr>
              <a:t>KERIS </a:t>
            </a:r>
            <a:r>
              <a:rPr lang="fr-FR" sz="3200" b="1" i="1" dirty="0"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cxnSp>
        <p:nvCxnSpPr>
          <p:cNvPr id="81" name="Connecteur droit 80"/>
          <p:cNvCxnSpPr/>
          <p:nvPr/>
        </p:nvCxnSpPr>
        <p:spPr>
          <a:xfrm>
            <a:off x="149429" y="2729326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e 2"/>
          <p:cNvGrpSpPr/>
          <p:nvPr/>
        </p:nvGrpSpPr>
        <p:grpSpPr>
          <a:xfrm>
            <a:off x="4725195" y="203140"/>
            <a:ext cx="1929687" cy="1800199"/>
            <a:chOff x="7586153" y="627692"/>
            <a:chExt cx="1929687" cy="1800200"/>
          </a:xfrm>
        </p:grpSpPr>
        <p:grpSp>
          <p:nvGrpSpPr>
            <p:cNvPr id="46" name="Groupe 45"/>
            <p:cNvGrpSpPr/>
            <p:nvPr/>
          </p:nvGrpSpPr>
          <p:grpSpPr>
            <a:xfrm>
              <a:off x="7586153" y="627692"/>
              <a:ext cx="1929687" cy="1800200"/>
              <a:chOff x="4595663" y="539555"/>
              <a:chExt cx="1929687" cy="1800200"/>
            </a:xfrm>
          </p:grpSpPr>
          <p:sp>
            <p:nvSpPr>
              <p:cNvPr id="47" name="Rectangle 46"/>
              <p:cNvSpPr/>
              <p:nvPr/>
            </p:nvSpPr>
            <p:spPr>
              <a:xfrm>
                <a:off x="4595663" y="539555"/>
                <a:ext cx="1929687" cy="1800200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  <a:tint val="66000"/>
                      <a:satMod val="160000"/>
                    </a:schemeClr>
                  </a:gs>
                  <a:gs pos="50000">
                    <a:schemeClr val="accent3">
                      <a:lumMod val="60000"/>
                      <a:lumOff val="40000"/>
                      <a:tint val="44500"/>
                      <a:satMod val="160000"/>
                    </a:schemeClr>
                  </a:gs>
                  <a:gs pos="100000">
                    <a:schemeClr val="accent3">
                      <a:lumMod val="60000"/>
                      <a:lumOff val="40000"/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ln w="12700"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48" name="Image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2539" y="611506"/>
                <a:ext cx="510858" cy="360000"/>
              </a:xfrm>
              <a:prstGeom prst="rect">
                <a:avLst/>
              </a:prstGeom>
            </p:spPr>
          </p:pic>
          <p:pic>
            <p:nvPicPr>
              <p:cNvPr id="49" name="Image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132" y="611506"/>
                <a:ext cx="346800" cy="360000"/>
              </a:xfrm>
              <a:prstGeom prst="rect">
                <a:avLst/>
              </a:prstGeom>
            </p:spPr>
          </p:pic>
          <p:pic>
            <p:nvPicPr>
              <p:cNvPr id="50" name="Image 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77906" y="611506"/>
                <a:ext cx="360000" cy="360000"/>
              </a:xfrm>
              <a:prstGeom prst="rect">
                <a:avLst/>
              </a:prstGeom>
            </p:spPr>
          </p:pic>
          <p:pic>
            <p:nvPicPr>
              <p:cNvPr id="51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biLevel thresh="2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545" y="1062636"/>
                <a:ext cx="363349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3" name="Image 52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81041" y="1546916"/>
                <a:ext cx="360000" cy="360000"/>
              </a:xfrm>
              <a:prstGeom prst="rect">
                <a:avLst/>
              </a:prstGeom>
            </p:spPr>
          </p:pic>
          <p:sp>
            <p:nvSpPr>
              <p:cNvPr id="54" name="ZoneTexte 53"/>
              <p:cNvSpPr txBox="1"/>
              <p:nvPr/>
            </p:nvSpPr>
            <p:spPr>
              <a:xfrm>
                <a:off x="4681047" y="1987334"/>
                <a:ext cx="1622603" cy="30777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sz="1400" dirty="0">
                    <a:ln>
                      <a:solidFill>
                        <a:schemeClr val="tx1"/>
                      </a:solidFill>
                    </a:ln>
                  </a:rPr>
                  <a:t>220-240V 50Hz</a:t>
                </a:r>
              </a:p>
            </p:txBody>
          </p:sp>
          <p:pic>
            <p:nvPicPr>
              <p:cNvPr id="56" name="Picture 9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8392" y="611506"/>
                <a:ext cx="360000" cy="36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10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0132" y="1143000"/>
                <a:ext cx="464271" cy="40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Image 5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654186" y="1678887"/>
                <a:ext cx="655134" cy="228030"/>
              </a:xfrm>
              <a:prstGeom prst="rect">
                <a:avLst/>
              </a:prstGeom>
            </p:spPr>
          </p:pic>
        </p:grpSp>
        <p:pic>
          <p:nvPicPr>
            <p:cNvPr id="79" name="Image 7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8156" y="1635053"/>
              <a:ext cx="360000" cy="360000"/>
            </a:xfrm>
            <a:prstGeom prst="rect">
              <a:avLst/>
            </a:prstGeom>
          </p:spPr>
        </p:pic>
      </p:grpSp>
      <p:grpSp>
        <p:nvGrpSpPr>
          <p:cNvPr id="39" name="Groupe 38"/>
          <p:cNvGrpSpPr/>
          <p:nvPr/>
        </p:nvGrpSpPr>
        <p:grpSpPr>
          <a:xfrm>
            <a:off x="5270205" y="777357"/>
            <a:ext cx="716665" cy="361353"/>
            <a:chOff x="7763101" y="3408390"/>
            <a:chExt cx="716665" cy="361353"/>
          </a:xfrm>
        </p:grpSpPr>
        <p:sp>
          <p:nvSpPr>
            <p:cNvPr id="42" name="Rectangle 41"/>
            <p:cNvSpPr/>
            <p:nvPr/>
          </p:nvSpPr>
          <p:spPr>
            <a:xfrm>
              <a:off x="7794166" y="3408390"/>
              <a:ext cx="648724" cy="3613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ZoneTexte 42"/>
            <p:cNvSpPr txBox="1"/>
            <p:nvPr/>
          </p:nvSpPr>
          <p:spPr>
            <a:xfrm>
              <a:off x="7763101" y="3419086"/>
              <a:ext cx="71666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600" b="1" dirty="0">
                  <a:latin typeface="Arial Black" panose="020B0A04020102020204" pitchFamily="34" charset="0"/>
                </a:rPr>
                <a:t>IP65</a:t>
              </a:r>
            </a:p>
          </p:txBody>
        </p:sp>
      </p:grpSp>
      <p:sp>
        <p:nvSpPr>
          <p:cNvPr id="35" name="Rectangle à coins arrondis 34"/>
          <p:cNvSpPr/>
          <p:nvPr/>
        </p:nvSpPr>
        <p:spPr>
          <a:xfrm>
            <a:off x="149731" y="2729326"/>
            <a:ext cx="6492868" cy="6060993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ZoneTexte 51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pic>
        <p:nvPicPr>
          <p:cNvPr id="63" name="Image 62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5304709" y="796901"/>
            <a:ext cx="648724" cy="360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2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31" y="121933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8" name="Tableau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213280"/>
              </p:ext>
            </p:extLst>
          </p:nvPr>
        </p:nvGraphicFramePr>
        <p:xfrm>
          <a:off x="4494317" y="2084592"/>
          <a:ext cx="2223758" cy="6153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364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0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5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15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2035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IK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05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SCx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Hmax</a:t>
                      </a:r>
                      <a:endParaRPr lang="fr-FR" sz="105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268"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09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00" baseline="0" dirty="0"/>
                        <a:t>16</a:t>
                      </a:r>
                      <a:r>
                        <a:rPr lang="fr-FR" sz="1050" baseline="0" dirty="0"/>
                        <a:t> </a:t>
                      </a:r>
                      <a:r>
                        <a:rPr lang="fr-FR" sz="1000" dirty="0"/>
                        <a:t>kg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baseline="0" dirty="0"/>
                        <a:t>0,07 </a:t>
                      </a:r>
                      <a:r>
                        <a:rPr lang="fr-FR" sz="1050" dirty="0"/>
                        <a:t>m²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050" dirty="0"/>
                        <a:t>30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4" name="Picture 12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>
                        <a14:foregroundMark x1="39744" y1="53846" x2="39744" y2="58974"/>
                        <a14:foregroundMark x1="53846" y1="64103" x2="52564" y2="628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570" y="2066654"/>
            <a:ext cx="331487" cy="33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3373241" y="7600285"/>
            <a:ext cx="998497" cy="1150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" t="8926" b="1"/>
          <a:stretch/>
        </p:blipFill>
        <p:spPr bwMode="auto">
          <a:xfrm>
            <a:off x="185959" y="2964151"/>
            <a:ext cx="4539270" cy="4811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1A52B70-2623-4ECA-A336-C59806D166C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574774" y="3035811"/>
            <a:ext cx="1864571" cy="292607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D4F1CF8-2F7E-485D-B0FA-C9C93018E13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23990" y="6047329"/>
            <a:ext cx="2181017" cy="2704166"/>
          </a:xfrm>
          <a:prstGeom prst="rect">
            <a:avLst/>
          </a:prstGeom>
        </p:spPr>
      </p:pic>
      <p:pic>
        <p:nvPicPr>
          <p:cNvPr id="45" name="Picture 2">
            <a:extLst>
              <a:ext uri="{FF2B5EF4-FFF2-40B4-BE49-F238E27FC236}">
                <a16:creationId xmlns:a16="http://schemas.microsoft.com/office/drawing/2014/main" id="{D910EC58-C7BB-404C-9DE9-C77A0D7D30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" t="2997" b="93178"/>
          <a:stretch/>
        </p:blipFill>
        <p:spPr bwMode="auto">
          <a:xfrm>
            <a:off x="365759" y="2756784"/>
            <a:ext cx="4359469" cy="2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A22EAC5-E187-230D-B736-764F6F2E6E44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AC8CE83-F4D8-2C71-65C8-537F2ACC41DB}"/>
              </a:ext>
            </a:extLst>
          </p:cNvPr>
          <p:cNvSpPr txBox="1"/>
          <p:nvPr/>
        </p:nvSpPr>
        <p:spPr>
          <a:xfrm flipH="1">
            <a:off x="-75087" y="9602889"/>
            <a:ext cx="121205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>
                <a:solidFill>
                  <a:schemeClr val="tx1">
                    <a:lumMod val="95000"/>
                    <a:lumOff val="5000"/>
                  </a:schemeClr>
                </a:solidFill>
              </a:rPr>
              <a:t>0665_5100_G</a:t>
            </a:r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B9E1EA6-C613-EF82-9E5F-28F97D26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1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988FBCA-A149-FD7F-B353-864391A66410}"/>
              </a:ext>
            </a:extLst>
          </p:cNvPr>
          <p:cNvSpPr txBox="1"/>
          <p:nvPr/>
        </p:nvSpPr>
        <p:spPr>
          <a:xfrm>
            <a:off x="3776663" y="5845809"/>
            <a:ext cx="282834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" dirty="0"/>
              <a:t>2 fixations sont nécessaires suivant norme EN60598-2-3</a:t>
            </a:r>
          </a:p>
          <a:p>
            <a:r>
              <a:rPr lang="en-GB" sz="800" dirty="0"/>
              <a:t>2 fixings are required as per the EN60598-2-3 standard</a:t>
            </a:r>
          </a:p>
          <a:p>
            <a:r>
              <a:rPr lang="it-IT" sz="800" dirty="0"/>
              <a:t>sono necessari 2 fissaggi in conformità alla norma EN60598-2-3</a:t>
            </a:r>
            <a:endParaRPr lang="fr-FR" sz="8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74BF942-51FE-C1FC-FF0E-DAE71BE7C264}"/>
              </a:ext>
            </a:extLst>
          </p:cNvPr>
          <p:cNvSpPr txBox="1"/>
          <p:nvPr/>
        </p:nvSpPr>
        <p:spPr>
          <a:xfrm>
            <a:off x="4386398" y="7610881"/>
            <a:ext cx="47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87024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 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35" t="17538" r="18457" b="23416"/>
          <a:stretch/>
        </p:blipFill>
        <p:spPr>
          <a:xfrm>
            <a:off x="754354" y="6126819"/>
            <a:ext cx="2671310" cy="2357294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1</a:t>
              </a:r>
            </a:p>
          </p:txBody>
        </p:sp>
      </p:grpSp>
      <p:sp>
        <p:nvSpPr>
          <p:cNvPr id="56" name="ZoneTexte 55"/>
          <p:cNvSpPr txBox="1"/>
          <p:nvPr/>
        </p:nvSpPr>
        <p:spPr>
          <a:xfrm>
            <a:off x="6132135" y="305848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9" t="2139" r="3004"/>
          <a:stretch/>
        </p:blipFill>
        <p:spPr>
          <a:xfrm>
            <a:off x="1549022" y="184742"/>
            <a:ext cx="3650776" cy="278389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9949" r="29177" b="21824"/>
          <a:stretch/>
        </p:blipFill>
        <p:spPr>
          <a:xfrm>
            <a:off x="5606795" y="278299"/>
            <a:ext cx="525340" cy="515165"/>
          </a:xfrm>
          <a:prstGeom prst="rect">
            <a:avLst/>
          </a:prstGeom>
        </p:spPr>
      </p:pic>
      <p:cxnSp>
        <p:nvCxnSpPr>
          <p:cNvPr id="128" name="Connecteur droit 127"/>
          <p:cNvCxnSpPr/>
          <p:nvPr/>
        </p:nvCxnSpPr>
        <p:spPr>
          <a:xfrm>
            <a:off x="149873" y="300940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t="43861" r="23290" b="2371"/>
          <a:stretch/>
        </p:blipFill>
        <p:spPr>
          <a:xfrm>
            <a:off x="1875575" y="3086845"/>
            <a:ext cx="4437090" cy="2580220"/>
          </a:xfrm>
          <a:prstGeom prst="rect">
            <a:avLst/>
          </a:prstGeom>
        </p:spPr>
      </p:pic>
      <p:grpSp>
        <p:nvGrpSpPr>
          <p:cNvPr id="129" name="Groupe 128"/>
          <p:cNvGrpSpPr/>
          <p:nvPr/>
        </p:nvGrpSpPr>
        <p:grpSpPr>
          <a:xfrm>
            <a:off x="104773" y="3009403"/>
            <a:ext cx="605538" cy="360000"/>
            <a:chOff x="-2048084" y="679017"/>
            <a:chExt cx="371135" cy="360000"/>
          </a:xfrm>
        </p:grpSpPr>
        <p:sp>
          <p:nvSpPr>
            <p:cNvPr id="130" name="Rectangle 129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2</a:t>
              </a:r>
            </a:p>
          </p:txBody>
        </p:sp>
      </p:grpSp>
      <p:cxnSp>
        <p:nvCxnSpPr>
          <p:cNvPr id="73" name="Connecteur droit 72"/>
          <p:cNvCxnSpPr/>
          <p:nvPr/>
        </p:nvCxnSpPr>
        <p:spPr>
          <a:xfrm>
            <a:off x="203335" y="5969722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e 89"/>
          <p:cNvGrpSpPr/>
          <p:nvPr/>
        </p:nvGrpSpPr>
        <p:grpSpPr>
          <a:xfrm>
            <a:off x="104773" y="5969722"/>
            <a:ext cx="605538" cy="360000"/>
            <a:chOff x="-2048084" y="679017"/>
            <a:chExt cx="371135" cy="360000"/>
          </a:xfrm>
        </p:grpSpPr>
        <p:sp>
          <p:nvSpPr>
            <p:cNvPr id="91" name="Rectangle 90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3" name="ZoneTexte 92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A</a:t>
              </a:r>
            </a:p>
          </p:txBody>
        </p:sp>
      </p:grpSp>
      <p:grpSp>
        <p:nvGrpSpPr>
          <p:cNvPr id="95" name="Groupe 94"/>
          <p:cNvGrpSpPr>
            <a:grpSpLocks noChangeAspect="1"/>
          </p:cNvGrpSpPr>
          <p:nvPr/>
        </p:nvGrpSpPr>
        <p:grpSpPr>
          <a:xfrm>
            <a:off x="3576342" y="7327999"/>
            <a:ext cx="1552854" cy="1377388"/>
            <a:chOff x="469089" y="2982234"/>
            <a:chExt cx="1304954" cy="1354247"/>
          </a:xfrm>
        </p:grpSpPr>
        <p:pic>
          <p:nvPicPr>
            <p:cNvPr id="96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7" name="Groupe 96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101" name="Groupe 100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103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4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5" name="Image 104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102" name="Image 101"/>
              <p:cNvPicPr>
                <a:picLocks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8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0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06" name="Groupe 105"/>
          <p:cNvGrpSpPr>
            <a:grpSpLocks noChangeAspect="1"/>
          </p:cNvGrpSpPr>
          <p:nvPr/>
        </p:nvGrpSpPr>
        <p:grpSpPr>
          <a:xfrm>
            <a:off x="3612823" y="6023565"/>
            <a:ext cx="1514291" cy="1325749"/>
            <a:chOff x="-1999944" y="4122221"/>
            <a:chExt cx="1328196" cy="1162822"/>
          </a:xfrm>
        </p:grpSpPr>
        <p:pic>
          <p:nvPicPr>
            <p:cNvPr id="107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8" name="Groupe 107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111" name="Groupe 110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113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14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15" name="Image 114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12" name="Image 111"/>
              <p:cNvPicPr>
                <a:picLocks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9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10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16" name="Groupe 115"/>
          <p:cNvGrpSpPr/>
          <p:nvPr/>
        </p:nvGrpSpPr>
        <p:grpSpPr>
          <a:xfrm>
            <a:off x="1844875" y="306059"/>
            <a:ext cx="305788" cy="338554"/>
            <a:chOff x="8014278" y="3151412"/>
            <a:chExt cx="305788" cy="338553"/>
          </a:xfrm>
        </p:grpSpPr>
        <p:sp>
          <p:nvSpPr>
            <p:cNvPr id="117" name="ZoneTexte 116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8" name="ZoneTexte 117"/>
            <p:cNvSpPr txBox="1"/>
            <p:nvPr/>
          </p:nvSpPr>
          <p:spPr>
            <a:xfrm>
              <a:off x="8014278" y="3151412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9" name="Groupe 118"/>
          <p:cNvGrpSpPr/>
          <p:nvPr/>
        </p:nvGrpSpPr>
        <p:grpSpPr>
          <a:xfrm>
            <a:off x="3023563" y="247196"/>
            <a:ext cx="305788" cy="338554"/>
            <a:chOff x="8014278" y="3151414"/>
            <a:chExt cx="305788" cy="338553"/>
          </a:xfrm>
        </p:grpSpPr>
        <p:sp>
          <p:nvSpPr>
            <p:cNvPr id="120" name="ZoneTexte 11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1" name="ZoneTexte 120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2" name="Groupe 121"/>
          <p:cNvGrpSpPr/>
          <p:nvPr/>
        </p:nvGrpSpPr>
        <p:grpSpPr>
          <a:xfrm>
            <a:off x="1772090" y="6243078"/>
            <a:ext cx="305788" cy="338554"/>
            <a:chOff x="8014278" y="3151414"/>
            <a:chExt cx="305788" cy="338553"/>
          </a:xfrm>
        </p:grpSpPr>
        <p:sp>
          <p:nvSpPr>
            <p:cNvPr id="123" name="ZoneTexte 12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4" name="ZoneTexte 12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5" name="Groupe 124"/>
          <p:cNvGrpSpPr/>
          <p:nvPr/>
        </p:nvGrpSpPr>
        <p:grpSpPr>
          <a:xfrm>
            <a:off x="798367" y="6952991"/>
            <a:ext cx="305788" cy="338554"/>
            <a:chOff x="8014278" y="3151417"/>
            <a:chExt cx="305788" cy="338553"/>
          </a:xfrm>
        </p:grpSpPr>
        <p:sp>
          <p:nvSpPr>
            <p:cNvPr id="126" name="ZoneTexte 125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7" name="ZoneTexte 126"/>
            <p:cNvSpPr txBox="1"/>
            <p:nvPr/>
          </p:nvSpPr>
          <p:spPr>
            <a:xfrm>
              <a:off x="8014278" y="3151417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/>
          <a:stretch/>
        </p:blipFill>
        <p:spPr>
          <a:xfrm>
            <a:off x="5641713" y="6033215"/>
            <a:ext cx="892281" cy="34747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1" t="26159" r="9010" b="13673"/>
          <a:stretch/>
        </p:blipFill>
        <p:spPr bwMode="auto">
          <a:xfrm rot="10800000">
            <a:off x="251013" y="5099995"/>
            <a:ext cx="1787250" cy="57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A791F7B-7B12-484D-B5AD-C42BFD96D23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" t="22050" r="14363"/>
          <a:stretch/>
        </p:blipFill>
        <p:spPr>
          <a:xfrm>
            <a:off x="1827070" y="3073309"/>
            <a:ext cx="4733375" cy="2706774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ECDD56AD-76A5-09E7-D990-CAF10189D011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1B1715AF-6D1F-3D4D-8D5C-E3B51B66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2</a:t>
            </a:fld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7435567-F0B4-A820-765A-B91F2046E919}"/>
              </a:ext>
            </a:extLst>
          </p:cNvPr>
          <p:cNvSpPr txBox="1"/>
          <p:nvPr/>
        </p:nvSpPr>
        <p:spPr>
          <a:xfrm>
            <a:off x="5233491" y="6724004"/>
            <a:ext cx="1364005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8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</a:t>
            </a:r>
            <a:r>
              <a:rPr kumimoji="0" lang="it-IT" sz="6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984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104775" y="642757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3 B</a:t>
              </a:r>
            </a:p>
          </p:txBody>
        </p:sp>
      </p:grpSp>
      <p:cxnSp>
        <p:nvCxnSpPr>
          <p:cNvPr id="128" name="Connecteur droit 127"/>
          <p:cNvCxnSpPr/>
          <p:nvPr/>
        </p:nvCxnSpPr>
        <p:spPr>
          <a:xfrm>
            <a:off x="205189" y="451745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e 128"/>
          <p:cNvGrpSpPr/>
          <p:nvPr/>
        </p:nvGrpSpPr>
        <p:grpSpPr>
          <a:xfrm>
            <a:off x="-2606894" y="3795015"/>
            <a:ext cx="605538" cy="360000"/>
            <a:chOff x="-2048084" y="679017"/>
            <a:chExt cx="371135" cy="360000"/>
          </a:xfrm>
        </p:grpSpPr>
        <p:sp>
          <p:nvSpPr>
            <p:cNvPr id="130" name="Rectangle 129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9" t="12110" r="23567" b="12733"/>
          <a:stretch/>
        </p:blipFill>
        <p:spPr>
          <a:xfrm>
            <a:off x="237118" y="5264848"/>
            <a:ext cx="3717757" cy="3087637"/>
          </a:xfrm>
          <a:prstGeom prst="rect">
            <a:avLst/>
          </a:prstGeom>
        </p:spPr>
      </p:pic>
      <p:grpSp>
        <p:nvGrpSpPr>
          <p:cNvPr id="90" name="Groupe 89"/>
          <p:cNvGrpSpPr>
            <a:grpSpLocks noChangeAspect="1"/>
          </p:cNvGrpSpPr>
          <p:nvPr/>
        </p:nvGrpSpPr>
        <p:grpSpPr>
          <a:xfrm>
            <a:off x="4745740" y="6940711"/>
            <a:ext cx="1721312" cy="1526811"/>
            <a:chOff x="469089" y="2982234"/>
            <a:chExt cx="1304954" cy="1354247"/>
          </a:xfrm>
        </p:grpSpPr>
        <p:pic>
          <p:nvPicPr>
            <p:cNvPr id="91" name="Picture 28" descr="X:\PROJETS\STANDARD\0629_FONCTIONNEL LED\ANNEXES\NOTICE DE MONTAGE\CABLE ALIMENTATION.jpg"/>
            <p:cNvPicPr>
              <a:picLocks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355" t="21115" r="2251" b="46445"/>
            <a:stretch/>
          </p:blipFill>
          <p:spPr bwMode="auto">
            <a:xfrm>
              <a:off x="476422" y="3099506"/>
              <a:ext cx="1083600" cy="1155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3" name="Groupe 92"/>
            <p:cNvGrpSpPr/>
            <p:nvPr/>
          </p:nvGrpSpPr>
          <p:grpSpPr>
            <a:xfrm>
              <a:off x="469089" y="3398841"/>
              <a:ext cx="1304954" cy="937640"/>
              <a:chOff x="189775" y="3532715"/>
              <a:chExt cx="2630132" cy="1150852"/>
            </a:xfrm>
          </p:grpSpPr>
          <p:grpSp>
            <p:nvGrpSpPr>
              <p:cNvPr id="96" name="Groupe 95"/>
              <p:cNvGrpSpPr/>
              <p:nvPr/>
            </p:nvGrpSpPr>
            <p:grpSpPr>
              <a:xfrm>
                <a:off x="2252655" y="3532715"/>
                <a:ext cx="567252" cy="1150852"/>
                <a:chOff x="5787934" y="958359"/>
                <a:chExt cx="447386" cy="849614"/>
              </a:xfrm>
            </p:grpSpPr>
            <p:sp>
              <p:nvSpPr>
                <p:cNvPr id="98" name="ZoneTexte 118"/>
                <p:cNvSpPr txBox="1"/>
                <p:nvPr/>
              </p:nvSpPr>
              <p:spPr>
                <a:xfrm>
                  <a:off x="5796314" y="1378977"/>
                  <a:ext cx="277533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00" name="ZoneTexte 119"/>
                <p:cNvSpPr txBox="1"/>
                <p:nvPr/>
              </p:nvSpPr>
              <p:spPr>
                <a:xfrm>
                  <a:off x="5787934" y="1568280"/>
                  <a:ext cx="277530" cy="2396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01" name="Image 10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91669" y="958359"/>
                  <a:ext cx="343651" cy="113406"/>
                </a:xfrm>
                <a:prstGeom prst="rect">
                  <a:avLst/>
                </a:prstGeom>
              </p:spPr>
            </p:pic>
          </p:grpSp>
          <p:pic>
            <p:nvPicPr>
              <p:cNvPr id="97" name="Image 96"/>
              <p:cNvPicPr>
                <a:picLocks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89775" y="4167974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94" name="ZoneTexte 92"/>
            <p:cNvSpPr txBox="1"/>
            <p:nvPr/>
          </p:nvSpPr>
          <p:spPr>
            <a:xfrm>
              <a:off x="981963" y="2982234"/>
              <a:ext cx="240227" cy="198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95" name="ZoneTexte 95"/>
            <p:cNvSpPr txBox="1"/>
            <p:nvPr/>
          </p:nvSpPr>
          <p:spPr>
            <a:xfrm>
              <a:off x="1345285" y="2990726"/>
              <a:ext cx="290438" cy="198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grpSp>
        <p:nvGrpSpPr>
          <p:cNvPr id="102" name="Groupe 101"/>
          <p:cNvGrpSpPr>
            <a:grpSpLocks noChangeAspect="1"/>
          </p:cNvGrpSpPr>
          <p:nvPr/>
        </p:nvGrpSpPr>
        <p:grpSpPr>
          <a:xfrm>
            <a:off x="4734800" y="5157174"/>
            <a:ext cx="1774163" cy="1553264"/>
            <a:chOff x="-1999944" y="4122221"/>
            <a:chExt cx="1328196" cy="1162822"/>
          </a:xfrm>
        </p:grpSpPr>
        <p:pic>
          <p:nvPicPr>
            <p:cNvPr id="103" name="Picture 27" descr="X:\PROJETS\STANDARD\0629_FONCTIONNEL LED\ANNEXES\NOTICE DE MONTAGE\CABLE ALIMENTATION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80" t="67375" r="2758"/>
            <a:stretch/>
          </p:blipFill>
          <p:spPr bwMode="auto">
            <a:xfrm>
              <a:off x="-1999944" y="4212287"/>
              <a:ext cx="1088436" cy="991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4" name="Groupe 103"/>
            <p:cNvGrpSpPr/>
            <p:nvPr/>
          </p:nvGrpSpPr>
          <p:grpSpPr>
            <a:xfrm>
              <a:off x="-1977478" y="4482995"/>
              <a:ext cx="1305730" cy="802048"/>
              <a:chOff x="148097" y="5129753"/>
              <a:chExt cx="2618737" cy="1146084"/>
            </a:xfrm>
          </p:grpSpPr>
          <p:grpSp>
            <p:nvGrpSpPr>
              <p:cNvPr id="107" name="Groupe 106"/>
              <p:cNvGrpSpPr/>
              <p:nvPr/>
            </p:nvGrpSpPr>
            <p:grpSpPr>
              <a:xfrm>
                <a:off x="2182860" y="5129753"/>
                <a:ext cx="583974" cy="1146084"/>
                <a:chOff x="5716502" y="1194311"/>
                <a:chExt cx="460576" cy="846091"/>
              </a:xfrm>
            </p:grpSpPr>
            <p:sp>
              <p:nvSpPr>
                <p:cNvPr id="133" name="ZoneTexte 109"/>
                <p:cNvSpPr txBox="1"/>
                <p:nvPr/>
              </p:nvSpPr>
              <p:spPr>
                <a:xfrm>
                  <a:off x="5716502" y="1579227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N</a:t>
                  </a:r>
                </a:p>
              </p:txBody>
            </p:sp>
            <p:sp>
              <p:nvSpPr>
                <p:cNvPr id="134" name="ZoneTexte 110"/>
                <p:cNvSpPr txBox="1"/>
                <p:nvPr/>
              </p:nvSpPr>
              <p:spPr>
                <a:xfrm>
                  <a:off x="5716503" y="1800710"/>
                  <a:ext cx="277535" cy="2396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fr-FR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fr-FR" sz="1000" b="1" dirty="0"/>
                    <a:t>L</a:t>
                  </a:r>
                </a:p>
              </p:txBody>
            </p:sp>
            <p:pic>
              <p:nvPicPr>
                <p:cNvPr id="136" name="Image 13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sharpenSoften amount="5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833425" y="1194311"/>
                  <a:ext cx="343653" cy="113406"/>
                </a:xfrm>
                <a:prstGeom prst="rect">
                  <a:avLst/>
                </a:prstGeom>
              </p:spPr>
            </p:pic>
          </p:grpSp>
          <p:pic>
            <p:nvPicPr>
              <p:cNvPr id="132" name="Image 131"/>
              <p:cNvPicPr>
                <a:picLocks/>
              </p:cNvPicPr>
              <p:nvPr/>
            </p:nvPicPr>
            <p:blipFill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8097" y="5743300"/>
                <a:ext cx="594074" cy="425821"/>
              </a:xfrm>
              <a:prstGeom prst="rect">
                <a:avLst/>
              </a:prstGeom>
            </p:spPr>
          </p:pic>
        </p:grpSp>
        <p:sp>
          <p:nvSpPr>
            <p:cNvPr id="105" name="ZoneTexte 100"/>
            <p:cNvSpPr txBox="1"/>
            <p:nvPr/>
          </p:nvSpPr>
          <p:spPr>
            <a:xfrm>
              <a:off x="-1468147" y="4122221"/>
              <a:ext cx="241416" cy="1704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50</a:t>
              </a:r>
            </a:p>
          </p:txBody>
        </p:sp>
        <p:sp>
          <p:nvSpPr>
            <p:cNvPr id="106" name="ZoneTexte 101"/>
            <p:cNvSpPr txBox="1"/>
            <p:nvPr/>
          </p:nvSpPr>
          <p:spPr>
            <a:xfrm>
              <a:off x="-1104555" y="4132423"/>
              <a:ext cx="291876" cy="17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600" dirty="0"/>
                <a:t>11</a:t>
              </a:r>
            </a:p>
          </p:txBody>
        </p:sp>
      </p:grpSp>
      <p:sp>
        <p:nvSpPr>
          <p:cNvPr id="7" name="ZoneTexte 6"/>
          <p:cNvSpPr txBox="1"/>
          <p:nvPr/>
        </p:nvSpPr>
        <p:spPr>
          <a:xfrm>
            <a:off x="115364" y="121079"/>
            <a:ext cx="6537823" cy="830997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CAS D’UN MONTAGE EN COUPURE / </a:t>
            </a:r>
            <a:r>
              <a:rPr lang="en-US" sz="1600" dirty="0"/>
              <a:t>IN THE CASE </a:t>
            </a:r>
            <a:br>
              <a:rPr lang="en-US" sz="1600" dirty="0"/>
            </a:br>
            <a:r>
              <a:rPr lang="en-US" sz="1600" dirty="0"/>
              <a:t>OF A CUT-OUT ASSEMBLY /</a:t>
            </a:r>
            <a:r>
              <a:rPr lang="fr-FR" sz="1600" dirty="0"/>
              <a:t> </a:t>
            </a:r>
            <a:r>
              <a:rPr lang="it-IT" sz="1600" dirty="0"/>
              <a:t>NEL CASO DI UN GRUPPO DI TAGLIO</a:t>
            </a:r>
          </a:p>
          <a:p>
            <a:pPr algn="ctr"/>
            <a:endParaRPr lang="fr-FR" sz="1600" dirty="0"/>
          </a:p>
        </p:txBody>
      </p:sp>
      <p:cxnSp>
        <p:nvCxnSpPr>
          <p:cNvPr id="137" name="Connecteur droit 136"/>
          <p:cNvCxnSpPr/>
          <p:nvPr/>
        </p:nvCxnSpPr>
        <p:spPr>
          <a:xfrm>
            <a:off x="96250" y="647202"/>
            <a:ext cx="6538401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e 137"/>
          <p:cNvGrpSpPr/>
          <p:nvPr/>
        </p:nvGrpSpPr>
        <p:grpSpPr>
          <a:xfrm>
            <a:off x="3509076" y="6001620"/>
            <a:ext cx="305788" cy="338554"/>
            <a:chOff x="8014278" y="3151414"/>
            <a:chExt cx="305788" cy="338553"/>
          </a:xfrm>
        </p:grpSpPr>
        <p:sp>
          <p:nvSpPr>
            <p:cNvPr id="139" name="ZoneTexte 138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0" name="ZoneTexte 139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41" name="Groupe 140"/>
          <p:cNvGrpSpPr/>
          <p:nvPr/>
        </p:nvGrpSpPr>
        <p:grpSpPr>
          <a:xfrm>
            <a:off x="2532986" y="5397052"/>
            <a:ext cx="305788" cy="338554"/>
            <a:chOff x="8014278" y="3151414"/>
            <a:chExt cx="305788" cy="338553"/>
          </a:xfrm>
        </p:grpSpPr>
        <p:sp>
          <p:nvSpPr>
            <p:cNvPr id="142" name="ZoneTexte 141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3" name="ZoneTexte 142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pic>
        <p:nvPicPr>
          <p:cNvPr id="108" name="Image 107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6"/>
          <a:stretch/>
        </p:blipFill>
        <p:spPr>
          <a:xfrm>
            <a:off x="5621882" y="4635727"/>
            <a:ext cx="892281" cy="347472"/>
          </a:xfrm>
          <a:prstGeom prst="rect">
            <a:avLst/>
          </a:prstGeom>
        </p:spPr>
      </p:pic>
      <p:pic>
        <p:nvPicPr>
          <p:cNvPr id="114" name="Image 113">
            <a:extLst>
              <a:ext uri="{FF2B5EF4-FFF2-40B4-BE49-F238E27FC236}">
                <a16:creationId xmlns:a16="http://schemas.microsoft.com/office/drawing/2014/main" id="{1700B607-1328-4E13-8BAB-7B0011255EF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4" t="14315" r="21068" b="24802"/>
          <a:stretch/>
        </p:blipFill>
        <p:spPr>
          <a:xfrm>
            <a:off x="1325999" y="1191914"/>
            <a:ext cx="4627346" cy="3009542"/>
          </a:xfrm>
          <a:prstGeom prst="rect">
            <a:avLst/>
          </a:prstGeom>
        </p:spPr>
      </p:pic>
      <p:cxnSp>
        <p:nvCxnSpPr>
          <p:cNvPr id="115" name="Connecteur droit 114">
            <a:extLst>
              <a:ext uri="{FF2B5EF4-FFF2-40B4-BE49-F238E27FC236}">
                <a16:creationId xmlns:a16="http://schemas.microsoft.com/office/drawing/2014/main" id="{997ADA62-A046-4130-9FDD-E37A250DDB2D}"/>
              </a:ext>
            </a:extLst>
          </p:cNvPr>
          <p:cNvCxnSpPr/>
          <p:nvPr/>
        </p:nvCxnSpPr>
        <p:spPr>
          <a:xfrm>
            <a:off x="205189" y="4517453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Connecteur droit 115">
            <a:extLst>
              <a:ext uri="{FF2B5EF4-FFF2-40B4-BE49-F238E27FC236}">
                <a16:creationId xmlns:a16="http://schemas.microsoft.com/office/drawing/2014/main" id="{18844BEE-86BD-4A1B-819C-D3BB2CFA37A3}"/>
              </a:ext>
            </a:extLst>
          </p:cNvPr>
          <p:cNvCxnSpPr/>
          <p:nvPr/>
        </p:nvCxnSpPr>
        <p:spPr>
          <a:xfrm>
            <a:off x="96250" y="647202"/>
            <a:ext cx="6538401" cy="0"/>
          </a:xfrm>
          <a:prstGeom prst="line">
            <a:avLst/>
          </a:prstGeom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956C55A8-65DC-42EB-9737-7184ED184767}"/>
              </a:ext>
            </a:extLst>
          </p:cNvPr>
          <p:cNvGrpSpPr/>
          <p:nvPr/>
        </p:nvGrpSpPr>
        <p:grpSpPr>
          <a:xfrm>
            <a:off x="2470120" y="2013038"/>
            <a:ext cx="305788" cy="338554"/>
            <a:chOff x="8014278" y="3151414"/>
            <a:chExt cx="305788" cy="338553"/>
          </a:xfrm>
        </p:grpSpPr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5993FC0B-6C92-43F4-9209-0EC76FF8662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77228B5A-96E2-4A73-88C3-DF650B7DCF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0" name="Groupe 119">
            <a:extLst>
              <a:ext uri="{FF2B5EF4-FFF2-40B4-BE49-F238E27FC236}">
                <a16:creationId xmlns:a16="http://schemas.microsoft.com/office/drawing/2014/main" id="{59E7EE3E-9C66-4C17-B1E7-239493F8B01A}"/>
              </a:ext>
            </a:extLst>
          </p:cNvPr>
          <p:cNvGrpSpPr/>
          <p:nvPr/>
        </p:nvGrpSpPr>
        <p:grpSpPr>
          <a:xfrm>
            <a:off x="1943103" y="2304586"/>
            <a:ext cx="305788" cy="338554"/>
            <a:chOff x="8014278" y="3151414"/>
            <a:chExt cx="305788" cy="338553"/>
          </a:xfrm>
        </p:grpSpPr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1367C908-E3DF-4E43-9DAF-007587D3ACD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FDA6A8DD-488A-41A3-BF8B-069765CC20AB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955CB522-6CEB-4BC1-9311-0E2D537DCE89}"/>
              </a:ext>
            </a:extLst>
          </p:cNvPr>
          <p:cNvGrpSpPr/>
          <p:nvPr/>
        </p:nvGrpSpPr>
        <p:grpSpPr>
          <a:xfrm>
            <a:off x="6003948" y="745020"/>
            <a:ext cx="558919" cy="486771"/>
            <a:chOff x="5943331" y="898542"/>
            <a:chExt cx="558919" cy="486771"/>
          </a:xfrm>
        </p:grpSpPr>
        <p:pic>
          <p:nvPicPr>
            <p:cNvPr id="124" name="Image 123">
              <a:extLst>
                <a:ext uri="{FF2B5EF4-FFF2-40B4-BE49-F238E27FC236}">
                  <a16:creationId xmlns:a16="http://schemas.microsoft.com/office/drawing/2014/main" id="{2BE11122-2163-4C78-9F1D-2F44DFD2F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3331" y="898542"/>
              <a:ext cx="558919" cy="486771"/>
            </a:xfrm>
            <a:prstGeom prst="rect">
              <a:avLst/>
            </a:prstGeom>
          </p:spPr>
        </p:pic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335ECD0F-BF6B-4B27-836B-176BA28AA33B}"/>
                </a:ext>
              </a:extLst>
            </p:cNvPr>
            <p:cNvSpPr/>
            <p:nvPr/>
          </p:nvSpPr>
          <p:spPr>
            <a:xfrm>
              <a:off x="6083074" y="1028240"/>
              <a:ext cx="233157" cy="237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E8F0CE1D-0541-47E2-8ADF-D4FCDEDB6470}"/>
                </a:ext>
              </a:extLst>
            </p:cNvPr>
            <p:cNvSpPr txBox="1"/>
            <p:nvPr/>
          </p:nvSpPr>
          <p:spPr>
            <a:xfrm>
              <a:off x="6003948" y="946905"/>
              <a:ext cx="4314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27</a:t>
              </a:r>
            </a:p>
          </p:txBody>
        </p:sp>
      </p:grpSp>
      <p:pic>
        <p:nvPicPr>
          <p:cNvPr id="127" name="Image 126">
            <a:extLst>
              <a:ext uri="{FF2B5EF4-FFF2-40B4-BE49-F238E27FC236}">
                <a16:creationId xmlns:a16="http://schemas.microsoft.com/office/drawing/2014/main" id="{41CECFC9-66C9-48D6-ADF5-471DB7609A4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1" t="51923" r="57655" b="28221"/>
          <a:stretch/>
        </p:blipFill>
        <p:spPr>
          <a:xfrm>
            <a:off x="416825" y="2960082"/>
            <a:ext cx="1820354" cy="962795"/>
          </a:xfrm>
          <a:prstGeom prst="rect">
            <a:avLst/>
          </a:prstGeom>
        </p:spPr>
      </p:pic>
      <p:grpSp>
        <p:nvGrpSpPr>
          <p:cNvPr id="144" name="Groupe 143">
            <a:extLst>
              <a:ext uri="{FF2B5EF4-FFF2-40B4-BE49-F238E27FC236}">
                <a16:creationId xmlns:a16="http://schemas.microsoft.com/office/drawing/2014/main" id="{A1C558E3-E464-4CEB-9280-1DF2B02EEE49}"/>
              </a:ext>
            </a:extLst>
          </p:cNvPr>
          <p:cNvGrpSpPr/>
          <p:nvPr/>
        </p:nvGrpSpPr>
        <p:grpSpPr>
          <a:xfrm>
            <a:off x="526259" y="2895642"/>
            <a:ext cx="305788" cy="338554"/>
            <a:chOff x="8014278" y="3151414"/>
            <a:chExt cx="305788" cy="338553"/>
          </a:xfrm>
        </p:grpSpPr>
        <p:sp>
          <p:nvSpPr>
            <p:cNvPr id="145" name="ZoneTexte 144">
              <a:extLst>
                <a:ext uri="{FF2B5EF4-FFF2-40B4-BE49-F238E27FC236}">
                  <a16:creationId xmlns:a16="http://schemas.microsoft.com/office/drawing/2014/main" id="{A99042C0-76F2-4D12-8CB4-3984289C78C7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2B81767D-BEEF-4129-A8D0-ACEBAA1CD8A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3</a:t>
              </a:r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AB7CAFB7-73A2-4442-D240-F87973417687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21AB63C-DAE5-2CC5-04B4-72CDE3E52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3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4D0EC6A-9E47-3877-2BB1-52FCAC154288}"/>
              </a:ext>
            </a:extLst>
          </p:cNvPr>
          <p:cNvSpPr txBox="1"/>
          <p:nvPr/>
        </p:nvSpPr>
        <p:spPr>
          <a:xfrm>
            <a:off x="3087069" y="3965615"/>
            <a:ext cx="1827831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0" lang="fr-FR" altLang="fr-F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fils DALI en pied de poteau doivent être séparés et isolés s’ils ne sont pas connectés.</a:t>
            </a:r>
          </a:p>
          <a:p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DALI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wires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at the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bottom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of the pole must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be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separated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and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isolated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if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they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 are not </a:t>
            </a:r>
            <a:r>
              <a:rPr kumimoji="0" lang="fr-FR" altLang="fr-FR" sz="800" b="0" i="1" u="none" strike="noStrike" cap="none" normalizeH="0" baseline="0" dirty="0" err="1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connected</a:t>
            </a:r>
            <a:r>
              <a:rPr kumimoji="0" lang="fr-FR" altLang="fr-FR" sz="800" b="0" i="1" u="none" strike="noStrike" cap="none" normalizeH="0" baseline="0" dirty="0">
                <a:ln>
                  <a:noFill/>
                </a:ln>
                <a:solidFill>
                  <a:srgbClr val="404040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r>
              <a:rPr kumimoji="0" lang="it-IT" sz="800" b="0" i="1" u="none" strike="noStrike" cap="none" normalizeH="0" baseline="0" dirty="0">
                <a:ln>
                  <a:noFill/>
                </a:ln>
                <a:solidFill>
                  <a:srgbClr val="4D4D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fili DALI ai piedi del palo devono essere separati e isolati se non sono collegati.</a:t>
            </a:r>
          </a:p>
        </p:txBody>
      </p:sp>
    </p:spTree>
    <p:extLst>
      <p:ext uri="{BB962C8B-B14F-4D97-AF65-F5344CB8AC3E}">
        <p14:creationId xmlns:p14="http://schemas.microsoft.com/office/powerpoint/2010/main" val="92234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4" t="10989" r="23224" b="19898"/>
          <a:stretch/>
        </p:blipFill>
        <p:spPr>
          <a:xfrm>
            <a:off x="5543070" y="183403"/>
            <a:ext cx="667257" cy="632359"/>
          </a:xfrm>
          <a:prstGeom prst="rect">
            <a:avLst/>
          </a:prstGeom>
        </p:spPr>
      </p:pic>
      <p:sp>
        <p:nvSpPr>
          <p:cNvPr id="63" name="Rectangle à coins arrondis 62"/>
          <p:cNvSpPr/>
          <p:nvPr/>
        </p:nvSpPr>
        <p:spPr>
          <a:xfrm>
            <a:off x="104775" y="125848"/>
            <a:ext cx="6537824" cy="8604084"/>
          </a:xfrm>
          <a:prstGeom prst="roundRect">
            <a:avLst>
              <a:gd name="adj" fmla="val 2701"/>
            </a:avLst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/>
          <p:cNvSpPr txBox="1"/>
          <p:nvPr/>
        </p:nvSpPr>
        <p:spPr>
          <a:xfrm>
            <a:off x="-3714" y="8850704"/>
            <a:ext cx="6861723" cy="5232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700" dirty="0"/>
              <a:t>La source lumineuse contenue dans ce luminaire ne doit être remplacée que par le fabricant ou son agent de maintenance ou une personne de qualification équivalente.</a:t>
            </a:r>
          </a:p>
          <a:p>
            <a:r>
              <a:rPr lang="en-US" sz="700" dirty="0"/>
              <a:t>The lighting part included in this luminaire must maintained by the manufacturer, an authorized service agent or a person with similar technical qualification.</a:t>
            </a:r>
            <a:endParaRPr lang="fr-FR" sz="700" dirty="0"/>
          </a:p>
          <a:p>
            <a:r>
              <a:rPr lang="it-IT" sz="7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</p:txBody>
      </p:sp>
      <p:grpSp>
        <p:nvGrpSpPr>
          <p:cNvPr id="167" name="Groupe 166"/>
          <p:cNvGrpSpPr/>
          <p:nvPr/>
        </p:nvGrpSpPr>
        <p:grpSpPr>
          <a:xfrm>
            <a:off x="89195" y="125848"/>
            <a:ext cx="605538" cy="360000"/>
            <a:chOff x="-2048084" y="679017"/>
            <a:chExt cx="371135" cy="360000"/>
          </a:xfrm>
        </p:grpSpPr>
        <p:sp>
          <p:nvSpPr>
            <p:cNvPr id="168" name="Rectangle 167"/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9" name="ZoneTexte 168"/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4</a:t>
              </a:r>
            </a:p>
          </p:txBody>
        </p:sp>
      </p:grpSp>
      <p:pic>
        <p:nvPicPr>
          <p:cNvPr id="108" name="Image 10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7" t="13011" r="2177" b="4472"/>
          <a:stretch/>
        </p:blipFill>
        <p:spPr>
          <a:xfrm>
            <a:off x="190163" y="1229244"/>
            <a:ext cx="2924341" cy="2225162"/>
          </a:xfrm>
          <a:prstGeom prst="rect">
            <a:avLst/>
          </a:prstGeom>
        </p:spPr>
      </p:pic>
      <p:grpSp>
        <p:nvGrpSpPr>
          <p:cNvPr id="109" name="Groupe 108"/>
          <p:cNvGrpSpPr/>
          <p:nvPr/>
        </p:nvGrpSpPr>
        <p:grpSpPr>
          <a:xfrm>
            <a:off x="1074229" y="1130775"/>
            <a:ext cx="305788" cy="338554"/>
            <a:chOff x="8004247" y="3151414"/>
            <a:chExt cx="305788" cy="338553"/>
          </a:xfrm>
        </p:grpSpPr>
        <p:sp>
          <p:nvSpPr>
            <p:cNvPr id="110" name="ZoneTexte 109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1" name="ZoneTexte 110"/>
            <p:cNvSpPr txBox="1"/>
            <p:nvPr/>
          </p:nvSpPr>
          <p:spPr>
            <a:xfrm>
              <a:off x="8004247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12" name="Groupe 111"/>
          <p:cNvGrpSpPr/>
          <p:nvPr/>
        </p:nvGrpSpPr>
        <p:grpSpPr>
          <a:xfrm>
            <a:off x="453941" y="1230556"/>
            <a:ext cx="305788" cy="338554"/>
            <a:chOff x="8014278" y="3151414"/>
            <a:chExt cx="305788" cy="338553"/>
          </a:xfrm>
        </p:grpSpPr>
        <p:sp>
          <p:nvSpPr>
            <p:cNvPr id="113" name="ZoneTexte 112"/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4" name="ZoneTexte 113"/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sp>
        <p:nvSpPr>
          <p:cNvPr id="115" name="ZoneTexte 114"/>
          <p:cNvSpPr txBox="1"/>
          <p:nvPr/>
        </p:nvSpPr>
        <p:spPr>
          <a:xfrm>
            <a:off x="2410726" y="210151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pic>
        <p:nvPicPr>
          <p:cNvPr id="116" name="Image 1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4" t="19949" r="29177" b="21824"/>
          <a:stretch/>
        </p:blipFill>
        <p:spPr>
          <a:xfrm>
            <a:off x="1885386" y="182602"/>
            <a:ext cx="525340" cy="515165"/>
          </a:xfrm>
          <a:prstGeom prst="rect">
            <a:avLst/>
          </a:prstGeom>
        </p:spPr>
      </p:pic>
      <p:cxnSp>
        <p:nvCxnSpPr>
          <p:cNvPr id="127" name="Connecteur droit 126"/>
          <p:cNvCxnSpPr/>
          <p:nvPr/>
        </p:nvCxnSpPr>
        <p:spPr>
          <a:xfrm>
            <a:off x="154397" y="4493774"/>
            <a:ext cx="64476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ZoneTexte 90"/>
          <p:cNvSpPr txBox="1"/>
          <p:nvPr/>
        </p:nvSpPr>
        <p:spPr>
          <a:xfrm>
            <a:off x="1816443" y="710008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4N.m ±1</a:t>
            </a:r>
          </a:p>
        </p:txBody>
      </p:sp>
      <p:pic>
        <p:nvPicPr>
          <p:cNvPr id="73" name="Image 72">
            <a:extLst>
              <a:ext uri="{FF2B5EF4-FFF2-40B4-BE49-F238E27FC236}">
                <a16:creationId xmlns:a16="http://schemas.microsoft.com/office/drawing/2014/main" id="{87ACA907-AC87-4778-B10D-05FD75814BB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2"/>
          <a:stretch/>
        </p:blipFill>
        <p:spPr>
          <a:xfrm>
            <a:off x="3379549" y="1399833"/>
            <a:ext cx="3060994" cy="2475716"/>
          </a:xfrm>
          <a:prstGeom prst="rect">
            <a:avLst/>
          </a:prstGeom>
        </p:spPr>
      </p:pic>
      <p:grpSp>
        <p:nvGrpSpPr>
          <p:cNvPr id="117" name="Groupe 116">
            <a:extLst>
              <a:ext uri="{FF2B5EF4-FFF2-40B4-BE49-F238E27FC236}">
                <a16:creationId xmlns:a16="http://schemas.microsoft.com/office/drawing/2014/main" id="{B5A75B55-9627-4B8E-A76A-9A175A948CB8}"/>
              </a:ext>
            </a:extLst>
          </p:cNvPr>
          <p:cNvGrpSpPr/>
          <p:nvPr/>
        </p:nvGrpSpPr>
        <p:grpSpPr>
          <a:xfrm>
            <a:off x="3313268" y="2265515"/>
            <a:ext cx="305788" cy="338554"/>
            <a:chOff x="8014278" y="3151414"/>
            <a:chExt cx="305788" cy="338553"/>
          </a:xfrm>
        </p:grpSpPr>
        <p:sp>
          <p:nvSpPr>
            <p:cNvPr id="118" name="ZoneTexte 117">
              <a:extLst>
                <a:ext uri="{FF2B5EF4-FFF2-40B4-BE49-F238E27FC236}">
                  <a16:creationId xmlns:a16="http://schemas.microsoft.com/office/drawing/2014/main" id="{29E403CA-1303-4A97-BD30-96D4E483C49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19" name="ZoneTexte 118">
              <a:extLst>
                <a:ext uri="{FF2B5EF4-FFF2-40B4-BE49-F238E27FC236}">
                  <a16:creationId xmlns:a16="http://schemas.microsoft.com/office/drawing/2014/main" id="{55B317A5-001D-4BBA-A1C0-D86A73CF0662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1</a:t>
              </a:r>
            </a:p>
          </p:txBody>
        </p:sp>
      </p:grpSp>
      <p:grpSp>
        <p:nvGrpSpPr>
          <p:cNvPr id="120" name="Groupe 119">
            <a:extLst>
              <a:ext uri="{FF2B5EF4-FFF2-40B4-BE49-F238E27FC236}">
                <a16:creationId xmlns:a16="http://schemas.microsoft.com/office/drawing/2014/main" id="{A5926BD8-0EFD-45C1-B8B0-B0FA67B05AE1}"/>
              </a:ext>
            </a:extLst>
          </p:cNvPr>
          <p:cNvGrpSpPr/>
          <p:nvPr/>
        </p:nvGrpSpPr>
        <p:grpSpPr>
          <a:xfrm>
            <a:off x="4957644" y="3283276"/>
            <a:ext cx="305788" cy="338554"/>
            <a:chOff x="8014278" y="3151412"/>
            <a:chExt cx="305788" cy="338553"/>
          </a:xfrm>
        </p:grpSpPr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CE912653-A98C-4B51-AAB3-9E0E09CD837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078EF20A-B502-4D28-9421-C7C1B2D60BD4}"/>
                </a:ext>
              </a:extLst>
            </p:cNvPr>
            <p:cNvSpPr txBox="1"/>
            <p:nvPr/>
          </p:nvSpPr>
          <p:spPr>
            <a:xfrm>
              <a:off x="8014278" y="3151412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/>
                <a:t>2</a:t>
              </a:r>
            </a:p>
          </p:txBody>
        </p:sp>
      </p:grpSp>
      <p:cxnSp>
        <p:nvCxnSpPr>
          <p:cNvPr id="124" name="Connecteur droit 123">
            <a:extLst>
              <a:ext uri="{FF2B5EF4-FFF2-40B4-BE49-F238E27FC236}">
                <a16:creationId xmlns:a16="http://schemas.microsoft.com/office/drawing/2014/main" id="{E8758860-5C4E-4D45-B14D-A7D71C7B6F28}"/>
              </a:ext>
            </a:extLst>
          </p:cNvPr>
          <p:cNvCxnSpPr>
            <a:cxnSpLocks/>
          </p:cNvCxnSpPr>
          <p:nvPr/>
        </p:nvCxnSpPr>
        <p:spPr>
          <a:xfrm>
            <a:off x="3233235" y="155285"/>
            <a:ext cx="19025" cy="432447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e 124">
            <a:extLst>
              <a:ext uri="{FF2B5EF4-FFF2-40B4-BE49-F238E27FC236}">
                <a16:creationId xmlns:a16="http://schemas.microsoft.com/office/drawing/2014/main" id="{B36BEEAF-E0D6-42B0-A4C2-9DE37C230D00}"/>
              </a:ext>
            </a:extLst>
          </p:cNvPr>
          <p:cNvGrpSpPr/>
          <p:nvPr/>
        </p:nvGrpSpPr>
        <p:grpSpPr>
          <a:xfrm>
            <a:off x="3241668" y="130459"/>
            <a:ext cx="605538" cy="360000"/>
            <a:chOff x="-2048084" y="679017"/>
            <a:chExt cx="371135" cy="360000"/>
          </a:xfrm>
        </p:grpSpPr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B7D0AA77-9B65-4C53-8909-9B7DAD00A88A}"/>
                </a:ext>
              </a:extLst>
            </p:cNvPr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1" name="ZoneTexte 130">
              <a:extLst>
                <a:ext uri="{FF2B5EF4-FFF2-40B4-BE49-F238E27FC236}">
                  <a16:creationId xmlns:a16="http://schemas.microsoft.com/office/drawing/2014/main" id="{47280277-A578-4A3A-B936-F4206C181C43}"/>
                </a:ext>
              </a:extLst>
            </p:cNvPr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5</a:t>
              </a:r>
            </a:p>
          </p:txBody>
        </p:sp>
      </p:grpSp>
      <p:sp>
        <p:nvSpPr>
          <p:cNvPr id="132" name="ZoneTexte 131">
            <a:extLst>
              <a:ext uri="{FF2B5EF4-FFF2-40B4-BE49-F238E27FC236}">
                <a16:creationId xmlns:a16="http://schemas.microsoft.com/office/drawing/2014/main" id="{1042129C-0811-40A5-AD49-B5497E3B3028}"/>
              </a:ext>
            </a:extLst>
          </p:cNvPr>
          <p:cNvSpPr txBox="1"/>
          <p:nvPr/>
        </p:nvSpPr>
        <p:spPr>
          <a:xfrm>
            <a:off x="5537852" y="899404"/>
            <a:ext cx="1064168" cy="307777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20N.m ±1</a:t>
            </a:r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1306805B-CA63-44B0-A1D6-52A86F1978C2}"/>
              </a:ext>
            </a:extLst>
          </p:cNvPr>
          <p:cNvSpPr txBox="1"/>
          <p:nvPr/>
        </p:nvSpPr>
        <p:spPr>
          <a:xfrm>
            <a:off x="6132135" y="344073"/>
            <a:ext cx="5085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x4</a:t>
            </a:r>
          </a:p>
        </p:txBody>
      </p:sp>
      <p:sp>
        <p:nvSpPr>
          <p:cNvPr id="134" name="ZoneTexte 133">
            <a:extLst>
              <a:ext uri="{FF2B5EF4-FFF2-40B4-BE49-F238E27FC236}">
                <a16:creationId xmlns:a16="http://schemas.microsoft.com/office/drawing/2014/main" id="{56879954-4523-4A59-82A3-B3AA02AC2D83}"/>
              </a:ext>
            </a:extLst>
          </p:cNvPr>
          <p:cNvSpPr txBox="1"/>
          <p:nvPr/>
        </p:nvSpPr>
        <p:spPr>
          <a:xfrm>
            <a:off x="4149703" y="1061111"/>
            <a:ext cx="93014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SUSPENDUE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SUSPENDED</a:t>
            </a:r>
          </a:p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SOSPESA</a:t>
            </a:r>
          </a:p>
        </p:txBody>
      </p:sp>
      <p:sp>
        <p:nvSpPr>
          <p:cNvPr id="136" name="ZoneTexte 135">
            <a:extLst>
              <a:ext uri="{FF2B5EF4-FFF2-40B4-BE49-F238E27FC236}">
                <a16:creationId xmlns:a16="http://schemas.microsoft.com/office/drawing/2014/main" id="{B34674CF-B24A-47AE-875A-22921E0ECA39}"/>
              </a:ext>
            </a:extLst>
          </p:cNvPr>
          <p:cNvSpPr txBox="1"/>
          <p:nvPr/>
        </p:nvSpPr>
        <p:spPr>
          <a:xfrm>
            <a:off x="5611431" y="3671904"/>
            <a:ext cx="93014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PORTEE</a:t>
            </a:r>
          </a:p>
          <a:p>
            <a:pPr algn="ctr"/>
            <a:r>
              <a:rPr lang="fr-FR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SUPPORTED</a:t>
            </a:r>
          </a:p>
          <a:p>
            <a:pPr algn="ctr"/>
            <a:r>
              <a:rPr lang="it-IT" sz="1000" dirty="0">
                <a:ln>
                  <a:solidFill>
                    <a:schemeClr val="tx1"/>
                  </a:solidFill>
                </a:ln>
                <a:latin typeface="Corbel" panose="020B0503020204020204" pitchFamily="34" charset="0"/>
              </a:rPr>
              <a:t>PORTATA</a:t>
            </a:r>
            <a:endParaRPr lang="fr-FR" sz="1000" dirty="0">
              <a:ln>
                <a:solidFill>
                  <a:schemeClr val="tx1"/>
                </a:solidFill>
              </a:ln>
              <a:latin typeface="Corbel" panose="020B0503020204020204" pitchFamily="34" charset="0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8D3AEBC5-5937-A469-E47D-3245E14AB391}"/>
              </a:ext>
            </a:extLst>
          </p:cNvPr>
          <p:cNvGrpSpPr/>
          <p:nvPr/>
        </p:nvGrpSpPr>
        <p:grpSpPr>
          <a:xfrm>
            <a:off x="104775" y="4515779"/>
            <a:ext cx="605538" cy="360000"/>
            <a:chOff x="-2048084" y="679017"/>
            <a:chExt cx="371135" cy="36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BC5963F-D07E-5511-FB58-F652EB2AB8A8}"/>
                </a:ext>
              </a:extLst>
            </p:cNvPr>
            <p:cNvSpPr/>
            <p:nvPr/>
          </p:nvSpPr>
          <p:spPr>
            <a:xfrm>
              <a:off x="-2044460" y="679017"/>
              <a:ext cx="344789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E9C94A2C-BD79-2511-82D2-92A2F8CEC99A}"/>
                </a:ext>
              </a:extLst>
            </p:cNvPr>
            <p:cNvSpPr txBox="1"/>
            <p:nvPr/>
          </p:nvSpPr>
          <p:spPr>
            <a:xfrm>
              <a:off x="-2048084" y="689740"/>
              <a:ext cx="37113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6</a:t>
              </a:r>
            </a:p>
          </p:txBody>
        </p:sp>
      </p:grpSp>
      <p:pic>
        <p:nvPicPr>
          <p:cNvPr id="9" name="Image 8">
            <a:extLst>
              <a:ext uri="{FF2B5EF4-FFF2-40B4-BE49-F238E27FC236}">
                <a16:creationId xmlns:a16="http://schemas.microsoft.com/office/drawing/2014/main" id="{6E2A6A7F-2689-B859-F9CA-E0791FAAA79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9715" y="5177224"/>
            <a:ext cx="1317676" cy="3419239"/>
          </a:xfrm>
          <a:prstGeom prst="rect">
            <a:avLst/>
          </a:prstGeom>
        </p:spPr>
      </p:pic>
      <p:sp>
        <p:nvSpPr>
          <p:cNvPr id="10" name="Phylactère : pensées 9">
            <a:extLst>
              <a:ext uri="{FF2B5EF4-FFF2-40B4-BE49-F238E27FC236}">
                <a16:creationId xmlns:a16="http://schemas.microsoft.com/office/drawing/2014/main" id="{77B74916-6FD2-6805-7C69-842A181E1A3E}"/>
              </a:ext>
            </a:extLst>
          </p:cNvPr>
          <p:cNvSpPr/>
          <p:nvPr/>
        </p:nvSpPr>
        <p:spPr>
          <a:xfrm>
            <a:off x="1299406" y="5028074"/>
            <a:ext cx="1375124" cy="774671"/>
          </a:xfrm>
          <a:prstGeom prst="cloudCallout">
            <a:avLst>
              <a:gd name="adj1" fmla="val 39584"/>
              <a:gd name="adj2" fmla="val -287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5E040BBD-BD74-F32B-76A0-3084937178DB}"/>
              </a:ext>
            </a:extLst>
          </p:cNvPr>
          <p:cNvCxnSpPr>
            <a:cxnSpLocks/>
          </p:cNvCxnSpPr>
          <p:nvPr/>
        </p:nvCxnSpPr>
        <p:spPr>
          <a:xfrm>
            <a:off x="1422753" y="570865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A6C48A8-4C72-99E0-4D94-EF21FD119CBF}"/>
              </a:ext>
            </a:extLst>
          </p:cNvPr>
          <p:cNvCxnSpPr>
            <a:cxnSpLocks/>
          </p:cNvCxnSpPr>
          <p:nvPr/>
        </p:nvCxnSpPr>
        <p:spPr>
          <a:xfrm>
            <a:off x="1568803" y="5809095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EE770896-3F47-D084-EA51-71D449762CE5}"/>
              </a:ext>
            </a:extLst>
          </p:cNvPr>
          <p:cNvCxnSpPr>
            <a:cxnSpLocks/>
          </p:cNvCxnSpPr>
          <p:nvPr/>
        </p:nvCxnSpPr>
        <p:spPr>
          <a:xfrm>
            <a:off x="1746603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057BDD41-BA5C-DFE7-DDA9-4A1C4D4DEF76}"/>
              </a:ext>
            </a:extLst>
          </p:cNvPr>
          <p:cNvCxnSpPr>
            <a:cxnSpLocks/>
          </p:cNvCxnSpPr>
          <p:nvPr/>
        </p:nvCxnSpPr>
        <p:spPr>
          <a:xfrm>
            <a:off x="1930753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C10D5D8C-A6EA-B1C3-E1F3-4E92FC2DA273}"/>
              </a:ext>
            </a:extLst>
          </p:cNvPr>
          <p:cNvCxnSpPr>
            <a:cxnSpLocks/>
          </p:cNvCxnSpPr>
          <p:nvPr/>
        </p:nvCxnSpPr>
        <p:spPr>
          <a:xfrm>
            <a:off x="2114903" y="589280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A16F5A83-B539-DD34-C65A-A3AF7E6A9EDF}"/>
              </a:ext>
            </a:extLst>
          </p:cNvPr>
          <p:cNvCxnSpPr>
            <a:cxnSpLocks/>
          </p:cNvCxnSpPr>
          <p:nvPr/>
        </p:nvCxnSpPr>
        <p:spPr>
          <a:xfrm>
            <a:off x="2307364" y="5802745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ABFC8EFA-56DA-5E7F-A110-EDB65F6570D8}"/>
              </a:ext>
            </a:extLst>
          </p:cNvPr>
          <p:cNvCxnSpPr>
            <a:cxnSpLocks/>
          </p:cNvCxnSpPr>
          <p:nvPr/>
        </p:nvCxnSpPr>
        <p:spPr>
          <a:xfrm>
            <a:off x="2478814" y="5708653"/>
            <a:ext cx="0" cy="7747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igne de multiplication 18">
            <a:extLst>
              <a:ext uri="{FF2B5EF4-FFF2-40B4-BE49-F238E27FC236}">
                <a16:creationId xmlns:a16="http://schemas.microsoft.com/office/drawing/2014/main" id="{480A688E-82F5-DE52-0F3D-F97A242BA233}"/>
              </a:ext>
            </a:extLst>
          </p:cNvPr>
          <p:cNvSpPr/>
          <p:nvPr/>
        </p:nvSpPr>
        <p:spPr>
          <a:xfrm>
            <a:off x="766498" y="5841490"/>
            <a:ext cx="1822443" cy="1782909"/>
          </a:xfrm>
          <a:prstGeom prst="mathMultiply">
            <a:avLst>
              <a:gd name="adj1" fmla="val 1244"/>
            </a:avLst>
          </a:prstGeom>
          <a:solidFill>
            <a:srgbClr val="F24D1A"/>
          </a:solidFill>
          <a:ln>
            <a:solidFill>
              <a:srgbClr val="F24D1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6ED75394-F9A8-E070-7DD9-277E7A3BD1D5}"/>
              </a:ext>
            </a:extLst>
          </p:cNvPr>
          <p:cNvSpPr txBox="1"/>
          <p:nvPr/>
        </p:nvSpPr>
        <p:spPr>
          <a:xfrm>
            <a:off x="1763461" y="9495111"/>
            <a:ext cx="3356571" cy="41549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fr-FR" sz="700" dirty="0"/>
              <a:t>ECLATEC S.A.S. 41, rue Lafayette - CS 20069 - Maxéville - 54527 LAXOU CEDEX - France </a:t>
            </a:r>
          </a:p>
          <a:p>
            <a:r>
              <a:rPr lang="fr-FR" sz="700" dirty="0"/>
              <a:t>Tél. • + 33 (0)3 83 39 38 00</a:t>
            </a:r>
          </a:p>
          <a:p>
            <a:r>
              <a:rPr lang="fr-FR" sz="700" dirty="0"/>
              <a:t>Site • www.eclatec.com</a:t>
            </a:r>
          </a:p>
        </p:txBody>
      </p:sp>
      <p:sp>
        <p:nvSpPr>
          <p:cNvPr id="22" name="Espace réservé du numéro de diapositive 21">
            <a:extLst>
              <a:ext uri="{FF2B5EF4-FFF2-40B4-BE49-F238E27FC236}">
                <a16:creationId xmlns:a16="http://schemas.microsoft.com/office/drawing/2014/main" id="{313B16BA-CC22-8C27-0596-9EDAD3F06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5763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32150</TotalTime>
  <Words>726</Words>
  <Application>Microsoft Office PowerPoint</Application>
  <PresentationFormat>Format A4 (210 x 297 mm)</PresentationFormat>
  <Paragraphs>103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Aharoni</vt:lpstr>
      <vt:lpstr>Arial</vt:lpstr>
      <vt:lpstr>Arial Black</vt:lpstr>
      <vt:lpstr>Calibri</vt:lpstr>
      <vt:lpstr>Corbel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Emeline Lemaitre</cp:lastModifiedBy>
  <cp:revision>1176</cp:revision>
  <cp:lastPrinted>2018-09-03T06:49:09Z</cp:lastPrinted>
  <dcterms:created xsi:type="dcterms:W3CDTF">2014-09-30T11:19:34Z</dcterms:created>
  <dcterms:modified xsi:type="dcterms:W3CDTF">2024-12-11T09:11:13Z</dcterms:modified>
</cp:coreProperties>
</file>